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50B6648-15BF-4BA6-B5F3-07342D37B7B8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219084-4E91-4712-A9A3-878BB356711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57173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BCE7F089-FE83-48A6-A42D-2CFDB6D5F49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02059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16704EC-43DB-4EB8-A17C-D0CB262010D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7291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37059E8-98A7-4567-BCD1-CF502C6CB9D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4154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9203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1046FC-0B8C-4FBE-8BDA-84CF44F53C1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1479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BAE1F70-58B5-489C-AECC-2AC664773BD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8065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BD5BB-87CE-4944-977D-B8261FFBE10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2601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3CB93CB-8416-405E-A6E7-E0B50345253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8169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17B6B4F-01F8-4FF9-AA29-A43641BAD8C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5109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E93C08-AF4A-48F9-BBFB-7896A7E0DC9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2985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51ADDF7-1CF7-45D7-8C85-23A4B3E6972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3146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All those who trust 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endParaRPr lang="en-NZ" sz="2400" b="1" dirty="0">
              <a:solidFill>
                <a:srgbClr val="FFFF00"/>
              </a:solidFill>
            </a:endParaRPr>
          </a:p>
          <a:p>
            <a:r>
              <a:rPr lang="en-GB" dirty="0"/>
              <a:t>		like Zion are secure,</a:t>
            </a:r>
            <a:endParaRPr lang="en-NZ" dirty="0"/>
          </a:p>
          <a:p>
            <a:r>
              <a:rPr lang="en-GB" dirty="0"/>
              <a:t>		which never can be moved</a:t>
            </a:r>
            <a:endParaRPr lang="en-NZ" dirty="0"/>
          </a:p>
          <a:p>
            <a:r>
              <a:rPr lang="en-GB" dirty="0"/>
              <a:t>		but always will endure.</a:t>
            </a:r>
            <a:endParaRPr lang="en-NZ" dirty="0"/>
          </a:p>
          <a:p>
            <a:r>
              <a:rPr lang="en-GB" dirty="0"/>
              <a:t>	Just as the mountains stand</a:t>
            </a:r>
            <a:endParaRPr lang="en-NZ" dirty="0"/>
          </a:p>
          <a:p>
            <a:r>
              <a:rPr lang="en-GB" dirty="0"/>
              <a:t>		around Jerusalem,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surrounds his own,</a:t>
            </a:r>
            <a:endParaRPr lang="en-NZ" dirty="0"/>
          </a:p>
          <a:p>
            <a:r>
              <a:rPr lang="en-GB" dirty="0"/>
              <a:t>		forever guarding them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125]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dirty="0" err="1"/>
              <a:t>wicked’s</a:t>
            </a:r>
            <a:r>
              <a:rPr lang="en-GB" dirty="0"/>
              <a:t> evil rule</a:t>
            </a:r>
            <a:endParaRPr lang="en-NZ" dirty="0"/>
          </a:p>
          <a:p>
            <a:r>
              <a:rPr lang="en-GB" dirty="0"/>
              <a:t>		will not oppress for long</a:t>
            </a:r>
            <a:endParaRPr lang="en-NZ" dirty="0"/>
          </a:p>
          <a:p>
            <a:r>
              <a:rPr lang="en-GB" dirty="0"/>
              <a:t>		the righteous and their land,</a:t>
            </a:r>
            <a:endParaRPr lang="en-NZ" dirty="0"/>
          </a:p>
          <a:p>
            <a:r>
              <a:rPr lang="en-GB" dirty="0"/>
              <a:t>		lest righteous men do wrong.</a:t>
            </a:r>
            <a:endParaRPr lang="en-NZ" dirty="0"/>
          </a:p>
          <a:p>
            <a:r>
              <a:rPr lang="en-GB" dirty="0"/>
              <a:t>	On all those who do good</a:t>
            </a:r>
            <a:endParaRPr lang="en-NZ" dirty="0"/>
          </a:p>
          <a:p>
            <a:r>
              <a:rPr lang="en-GB" dirty="0"/>
              <a:t>		bestow your goodness,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–</a:t>
            </a:r>
            <a:endParaRPr lang="en-NZ" dirty="0"/>
          </a:p>
          <a:p>
            <a:r>
              <a:rPr lang="en-GB" dirty="0"/>
              <a:t>		to those of upright heart</a:t>
            </a:r>
            <a:endParaRPr lang="en-NZ" dirty="0"/>
          </a:p>
          <a:p>
            <a:r>
              <a:rPr lang="en-GB" dirty="0"/>
              <a:t>		who reverence your word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But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will banish those</a:t>
            </a:r>
            <a:endParaRPr lang="en-NZ" dirty="0"/>
          </a:p>
          <a:p>
            <a:r>
              <a:rPr lang="en-GB" dirty="0"/>
              <a:t>		who choose a crooked way;</a:t>
            </a:r>
            <a:endParaRPr lang="en-NZ" dirty="0"/>
          </a:p>
          <a:p>
            <a:r>
              <a:rPr lang="en-GB" dirty="0"/>
              <a:t>		they’ll share the sinner’s fate.</a:t>
            </a:r>
            <a:endParaRPr lang="en-NZ" dirty="0"/>
          </a:p>
          <a:p>
            <a:r>
              <a:rPr lang="en-GB" dirty="0"/>
              <a:t>		Let peace on </a:t>
            </a:r>
            <a:r>
              <a:rPr lang="en-GB" dirty="0" err="1"/>
              <a:t>Isr’el</a:t>
            </a:r>
            <a:r>
              <a:rPr lang="en-GB" dirty="0"/>
              <a:t> stay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125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Charles J. Dale, </a:t>
            </a:r>
            <a:r>
              <a:rPr lang="en-GB" sz="1000" dirty="0" smtClean="0"/>
              <a:t>1904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45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2014-02-26T08:01:11Z</dcterms:created>
  <dcterms:modified xsi:type="dcterms:W3CDTF">2014-02-26T08:02:29Z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